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Gill Sans"/>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jMv3aKKi2RRG1kDNglChgygulO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GillSans-bold.fntdata"/><Relationship Id="rId12" Type="http://schemas.openxmlformats.org/officeDocument/2006/relationships/slide" Target="slides/slide8.xml"/><Relationship Id="rId34" Type="http://schemas.openxmlformats.org/officeDocument/2006/relationships/font" Target="fonts/GillSans-regular.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1"/>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1"/>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3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1"/>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31"/>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0"/>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4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40"/>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41"/>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1"/>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4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41"/>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2"/>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24" name="Google Shape;24;p3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32"/>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3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7" name="Google Shape;37;p3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3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3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36"/>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6"/>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8" name="Google Shape;48;p36"/>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3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3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37"/>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7"/>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6" name="Google Shape;56;p37"/>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7" name="Google Shape;57;p37"/>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58" name="Google Shape;58;p37"/>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59" name="Google Shape;59;p3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2" name="Google Shape;62;p3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38"/>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8"/>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38"/>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3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38"/>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grpSp>
        <p:nvGrpSpPr>
          <p:cNvPr id="72" name="Google Shape;72;p39"/>
          <p:cNvGrpSpPr/>
          <p:nvPr/>
        </p:nvGrpSpPr>
        <p:grpSpPr>
          <a:xfrm>
            <a:off x="7477387" y="482170"/>
            <a:ext cx="4074533" cy="5149101"/>
            <a:chOff x="7477387" y="482170"/>
            <a:chExt cx="4074533" cy="5149101"/>
          </a:xfrm>
        </p:grpSpPr>
        <p:sp>
          <p:nvSpPr>
            <p:cNvPr id="73" name="Google Shape;73;p39"/>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9"/>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39"/>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p:nvPr>
            <p:ph idx="2" type="pic"/>
          </p:nvPr>
        </p:nvSpPr>
        <p:spPr>
          <a:xfrm>
            <a:off x="8124389" y="1122542"/>
            <a:ext cx="2791171" cy="3866327"/>
          </a:xfrm>
          <a:prstGeom prst="rect">
            <a:avLst/>
          </a:prstGeom>
          <a:solidFill>
            <a:srgbClr val="D8D8D8"/>
          </a:solidFill>
          <a:ln>
            <a:noFill/>
          </a:ln>
        </p:spPr>
      </p:sp>
      <p:sp>
        <p:nvSpPr>
          <p:cNvPr id="77" name="Google Shape;77;p39"/>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39"/>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39"/>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30"/>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30"/>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3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30"/>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0" name="Google Shape;10;p3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3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3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30"/>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txBox="1"/>
          <p:nvPr>
            <p:ph idx="1" type="subTitle"/>
          </p:nvPr>
        </p:nvSpPr>
        <p:spPr>
          <a:xfrm>
            <a:off x="1969477" y="826614"/>
            <a:ext cx="9441273" cy="2637555"/>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SzPts val="4000"/>
              <a:buNone/>
            </a:pPr>
            <a:r>
              <a:rPr b="1" lang="en-US" sz="4000"/>
              <a:t>WELCOME </a:t>
            </a:r>
            <a:endParaRPr/>
          </a:p>
          <a:p>
            <a:pPr indent="0" lvl="0" marL="0" rtl="0" algn="ctr">
              <a:lnSpc>
                <a:spcPct val="120000"/>
              </a:lnSpc>
              <a:spcBef>
                <a:spcPts val="1000"/>
              </a:spcBef>
              <a:spcAft>
                <a:spcPts val="0"/>
              </a:spcAft>
              <a:buSzPts val="4000"/>
              <a:buNone/>
            </a:pPr>
            <a:r>
              <a:rPr b="1" lang="en-US" sz="4000"/>
              <a:t>TO </a:t>
            </a:r>
            <a:endParaRPr/>
          </a:p>
          <a:p>
            <a:pPr indent="0" lvl="0" marL="0" rtl="0" algn="ctr">
              <a:lnSpc>
                <a:spcPct val="120000"/>
              </a:lnSpc>
              <a:spcBef>
                <a:spcPts val="1000"/>
              </a:spcBef>
              <a:spcAft>
                <a:spcPts val="0"/>
              </a:spcAft>
              <a:buSzPts val="4000"/>
              <a:buNone/>
            </a:pPr>
            <a:r>
              <a:rPr b="1" lang="en-US" sz="4000"/>
              <a:t>THE PROJECT PRESENTATION</a:t>
            </a:r>
            <a:endParaRPr b="1"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0"/>
          <p:cNvPicPr preferRelativeResize="0"/>
          <p:nvPr/>
        </p:nvPicPr>
        <p:blipFill rotWithShape="1">
          <a:blip r:embed="rId3">
            <a:alphaModFix/>
          </a:blip>
          <a:srcRect b="6115" l="-165" r="164" t="2791"/>
          <a:stretch/>
        </p:blipFill>
        <p:spPr>
          <a:xfrm>
            <a:off x="307571" y="640079"/>
            <a:ext cx="11563004" cy="5478087"/>
          </a:xfrm>
          <a:prstGeom prst="rect">
            <a:avLst/>
          </a:prstGeom>
          <a:noFill/>
          <a:ln>
            <a:noFill/>
          </a:ln>
        </p:spPr>
      </p:pic>
      <p:sp>
        <p:nvSpPr>
          <p:cNvPr id="154" name="Google Shape;154;p10"/>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1"/>
          <p:cNvPicPr preferRelativeResize="0"/>
          <p:nvPr/>
        </p:nvPicPr>
        <p:blipFill rotWithShape="1">
          <a:blip r:embed="rId3">
            <a:alphaModFix/>
          </a:blip>
          <a:srcRect b="5969" l="0" r="0" t="0"/>
          <a:stretch/>
        </p:blipFill>
        <p:spPr>
          <a:xfrm>
            <a:off x="357447" y="656704"/>
            <a:ext cx="11513128" cy="5461463"/>
          </a:xfrm>
          <a:prstGeom prst="rect">
            <a:avLst/>
          </a:prstGeom>
          <a:noFill/>
          <a:ln>
            <a:noFill/>
          </a:ln>
        </p:spPr>
      </p:pic>
      <p:sp>
        <p:nvSpPr>
          <p:cNvPr id="160" name="Google Shape;160;p11"/>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2"/>
          <p:cNvPicPr preferRelativeResize="0"/>
          <p:nvPr/>
        </p:nvPicPr>
        <p:blipFill rotWithShape="1">
          <a:blip r:embed="rId3">
            <a:alphaModFix/>
          </a:blip>
          <a:srcRect b="6759" l="-165" r="164" t="-505"/>
          <a:stretch/>
        </p:blipFill>
        <p:spPr>
          <a:xfrm>
            <a:off x="282633" y="648393"/>
            <a:ext cx="11604567" cy="5466656"/>
          </a:xfrm>
          <a:prstGeom prst="rect">
            <a:avLst/>
          </a:prstGeom>
          <a:noFill/>
          <a:ln>
            <a:noFill/>
          </a:ln>
        </p:spPr>
      </p:pic>
      <p:sp>
        <p:nvSpPr>
          <p:cNvPr id="166" name="Google Shape;166;p12"/>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3"/>
          <p:cNvPicPr preferRelativeResize="0"/>
          <p:nvPr/>
        </p:nvPicPr>
        <p:blipFill rotWithShape="1">
          <a:blip r:embed="rId3">
            <a:alphaModFix/>
          </a:blip>
          <a:srcRect b="5822" l="0" r="0" t="0"/>
          <a:stretch/>
        </p:blipFill>
        <p:spPr>
          <a:xfrm>
            <a:off x="324196" y="656705"/>
            <a:ext cx="11521440" cy="5461462"/>
          </a:xfrm>
          <a:prstGeom prst="rect">
            <a:avLst/>
          </a:prstGeom>
          <a:noFill/>
          <a:ln>
            <a:noFill/>
          </a:ln>
        </p:spPr>
      </p:pic>
      <p:sp>
        <p:nvSpPr>
          <p:cNvPr id="172" name="Google Shape;172;p13"/>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4"/>
          <p:cNvPicPr preferRelativeResize="0"/>
          <p:nvPr/>
        </p:nvPicPr>
        <p:blipFill rotWithShape="1">
          <a:blip r:embed="rId3">
            <a:alphaModFix/>
          </a:blip>
          <a:srcRect b="5822" l="0" r="0" t="0"/>
          <a:stretch/>
        </p:blipFill>
        <p:spPr>
          <a:xfrm>
            <a:off x="315884" y="656705"/>
            <a:ext cx="11571316" cy="5453149"/>
          </a:xfrm>
          <a:prstGeom prst="rect">
            <a:avLst/>
          </a:prstGeom>
          <a:noFill/>
          <a:ln>
            <a:noFill/>
          </a:ln>
        </p:spPr>
      </p:pic>
      <p:sp>
        <p:nvSpPr>
          <p:cNvPr id="178" name="Google Shape;178;p14"/>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5"/>
          <p:cNvPicPr preferRelativeResize="0"/>
          <p:nvPr/>
        </p:nvPicPr>
        <p:blipFill rotWithShape="1">
          <a:blip r:embed="rId3">
            <a:alphaModFix/>
          </a:blip>
          <a:srcRect b="6116" l="0" r="0" t="0"/>
          <a:stretch/>
        </p:blipFill>
        <p:spPr>
          <a:xfrm>
            <a:off x="340822" y="698270"/>
            <a:ext cx="11504814" cy="5419898"/>
          </a:xfrm>
          <a:prstGeom prst="rect">
            <a:avLst/>
          </a:prstGeom>
          <a:noFill/>
          <a:ln>
            <a:noFill/>
          </a:ln>
        </p:spPr>
      </p:pic>
      <p:sp>
        <p:nvSpPr>
          <p:cNvPr id="184" name="Google Shape;184;p15"/>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6"/>
          <p:cNvPicPr preferRelativeResize="0"/>
          <p:nvPr/>
        </p:nvPicPr>
        <p:blipFill rotWithShape="1">
          <a:blip r:embed="rId3">
            <a:alphaModFix/>
          </a:blip>
          <a:srcRect b="5969" l="0" r="0" t="0"/>
          <a:stretch/>
        </p:blipFill>
        <p:spPr>
          <a:xfrm>
            <a:off x="357447" y="681645"/>
            <a:ext cx="11454938" cy="5419898"/>
          </a:xfrm>
          <a:prstGeom prst="rect">
            <a:avLst/>
          </a:prstGeom>
          <a:noFill/>
          <a:ln>
            <a:noFill/>
          </a:ln>
        </p:spPr>
      </p:pic>
      <p:sp>
        <p:nvSpPr>
          <p:cNvPr id="190" name="Google Shape;190;p16"/>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7"/>
          <p:cNvPicPr preferRelativeResize="0"/>
          <p:nvPr/>
        </p:nvPicPr>
        <p:blipFill rotWithShape="1">
          <a:blip r:embed="rId3">
            <a:alphaModFix/>
          </a:blip>
          <a:srcRect b="5675" l="0" r="0" t="0"/>
          <a:stretch/>
        </p:blipFill>
        <p:spPr>
          <a:xfrm>
            <a:off x="340822" y="673331"/>
            <a:ext cx="11471563" cy="5436523"/>
          </a:xfrm>
          <a:prstGeom prst="rect">
            <a:avLst/>
          </a:prstGeom>
          <a:noFill/>
          <a:ln>
            <a:noFill/>
          </a:ln>
        </p:spPr>
      </p:pic>
      <p:sp>
        <p:nvSpPr>
          <p:cNvPr id="196" name="Google Shape;196;p17"/>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8"/>
          <p:cNvPicPr preferRelativeResize="0"/>
          <p:nvPr/>
        </p:nvPicPr>
        <p:blipFill rotWithShape="1">
          <a:blip r:embed="rId3">
            <a:alphaModFix/>
          </a:blip>
          <a:srcRect b="6116" l="0" r="0" t="0"/>
          <a:stretch/>
        </p:blipFill>
        <p:spPr>
          <a:xfrm>
            <a:off x="399011" y="689957"/>
            <a:ext cx="11413374" cy="5428212"/>
          </a:xfrm>
          <a:prstGeom prst="rect">
            <a:avLst/>
          </a:prstGeom>
          <a:noFill/>
          <a:ln>
            <a:noFill/>
          </a:ln>
        </p:spPr>
      </p:pic>
      <p:sp>
        <p:nvSpPr>
          <p:cNvPr id="202" name="Google Shape;202;p18"/>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19"/>
          <p:cNvPicPr preferRelativeResize="0"/>
          <p:nvPr/>
        </p:nvPicPr>
        <p:blipFill rotWithShape="1">
          <a:blip r:embed="rId3">
            <a:alphaModFix/>
          </a:blip>
          <a:srcRect b="6704" l="0" r="0" t="0"/>
          <a:stretch/>
        </p:blipFill>
        <p:spPr>
          <a:xfrm>
            <a:off x="407324" y="673331"/>
            <a:ext cx="11413374" cy="5436524"/>
          </a:xfrm>
          <a:prstGeom prst="rect">
            <a:avLst/>
          </a:prstGeom>
          <a:noFill/>
          <a:ln>
            <a:noFill/>
          </a:ln>
        </p:spPr>
      </p:pic>
      <p:sp>
        <p:nvSpPr>
          <p:cNvPr id="208" name="Google Shape;208;p19"/>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idx="1" type="body"/>
          </p:nvPr>
        </p:nvSpPr>
        <p:spPr>
          <a:xfrm>
            <a:off x="1376043" y="1372392"/>
            <a:ext cx="8814241" cy="1012929"/>
          </a:xfrm>
          <a:prstGeom prst="rect">
            <a:avLst/>
          </a:prstGeom>
          <a:noFill/>
          <a:ln>
            <a:noFill/>
          </a:ln>
        </p:spPr>
        <p:txBody>
          <a:bodyPr anchorCtr="0" anchor="t" bIns="45700" lIns="91425" spcFirstLastPara="1" rIns="91425" wrap="square" tIns="91425">
            <a:noAutofit/>
          </a:bodyPr>
          <a:lstStyle/>
          <a:p>
            <a:pPr indent="0" lvl="0" marL="0" rtl="0" algn="ctr">
              <a:lnSpc>
                <a:spcPct val="120000"/>
              </a:lnSpc>
              <a:spcBef>
                <a:spcPts val="0"/>
              </a:spcBef>
              <a:spcAft>
                <a:spcPts val="0"/>
              </a:spcAft>
              <a:buSzPts val="4000"/>
              <a:buNone/>
            </a:pPr>
            <a:r>
              <a:t/>
            </a:r>
            <a:endParaRPr sz="4000">
              <a:latin typeface="Times New Roman"/>
              <a:ea typeface="Times New Roman"/>
              <a:cs typeface="Times New Roman"/>
              <a:sym typeface="Times New Roman"/>
            </a:endParaRPr>
          </a:p>
          <a:p>
            <a:pPr indent="0" lvl="0" marL="0" rtl="0" algn="ctr">
              <a:lnSpc>
                <a:spcPct val="120000"/>
              </a:lnSpc>
              <a:spcBef>
                <a:spcPts val="0"/>
              </a:spcBef>
              <a:spcAft>
                <a:spcPts val="0"/>
              </a:spcAft>
              <a:buSzPts val="4000"/>
              <a:buNone/>
            </a:pPr>
            <a:r>
              <a:t/>
            </a:r>
            <a:endParaRPr sz="4000">
              <a:latin typeface="Times New Roman"/>
              <a:ea typeface="Times New Roman"/>
              <a:cs typeface="Times New Roman"/>
              <a:sym typeface="Times New Roman"/>
            </a:endParaRPr>
          </a:p>
          <a:p>
            <a:pPr indent="0" lvl="0" marL="0" rtl="0" algn="ctr">
              <a:lnSpc>
                <a:spcPct val="120000"/>
              </a:lnSpc>
              <a:spcBef>
                <a:spcPts val="0"/>
              </a:spcBef>
              <a:spcAft>
                <a:spcPts val="0"/>
              </a:spcAft>
              <a:buSzPts val="4000"/>
              <a:buNone/>
            </a:pPr>
            <a:r>
              <a:rPr lang="en-US" sz="4000">
                <a:latin typeface="Times New Roman"/>
                <a:ea typeface="Times New Roman"/>
                <a:cs typeface="Times New Roman"/>
                <a:sym typeface="Times New Roman"/>
              </a:rPr>
              <a:t>Presentation Topic: Website(BLC) Testing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0"/>
          <p:cNvPicPr preferRelativeResize="0"/>
          <p:nvPr/>
        </p:nvPicPr>
        <p:blipFill rotWithShape="1">
          <a:blip r:embed="rId3">
            <a:alphaModFix/>
          </a:blip>
          <a:srcRect b="5675" l="0" r="0" t="0"/>
          <a:stretch/>
        </p:blipFill>
        <p:spPr>
          <a:xfrm>
            <a:off x="374074" y="656705"/>
            <a:ext cx="11396748" cy="5453149"/>
          </a:xfrm>
          <a:prstGeom prst="rect">
            <a:avLst/>
          </a:prstGeom>
          <a:noFill/>
          <a:ln>
            <a:noFill/>
          </a:ln>
        </p:spPr>
      </p:pic>
      <p:sp>
        <p:nvSpPr>
          <p:cNvPr id="214" name="Google Shape;214;p20"/>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1"/>
          <p:cNvPicPr preferRelativeResize="0"/>
          <p:nvPr/>
        </p:nvPicPr>
        <p:blipFill rotWithShape="1">
          <a:blip r:embed="rId3">
            <a:alphaModFix/>
          </a:blip>
          <a:srcRect b="5822" l="0" r="0" t="0"/>
          <a:stretch/>
        </p:blipFill>
        <p:spPr>
          <a:xfrm>
            <a:off x="365760" y="689956"/>
            <a:ext cx="11438313" cy="5411586"/>
          </a:xfrm>
          <a:prstGeom prst="rect">
            <a:avLst/>
          </a:prstGeom>
          <a:noFill/>
          <a:ln>
            <a:noFill/>
          </a:ln>
        </p:spPr>
      </p:pic>
      <p:sp>
        <p:nvSpPr>
          <p:cNvPr id="220" name="Google Shape;220;p21"/>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2"/>
          <p:cNvPicPr preferRelativeResize="0"/>
          <p:nvPr/>
        </p:nvPicPr>
        <p:blipFill rotWithShape="1">
          <a:blip r:embed="rId3">
            <a:alphaModFix/>
          </a:blip>
          <a:srcRect b="5969" l="0" r="0" t="0"/>
          <a:stretch/>
        </p:blipFill>
        <p:spPr>
          <a:xfrm>
            <a:off x="374073" y="673332"/>
            <a:ext cx="11438312" cy="5444836"/>
          </a:xfrm>
          <a:prstGeom prst="rect">
            <a:avLst/>
          </a:prstGeom>
          <a:noFill/>
          <a:ln>
            <a:noFill/>
          </a:ln>
        </p:spPr>
      </p:pic>
      <p:sp>
        <p:nvSpPr>
          <p:cNvPr id="226" name="Google Shape;226;p22"/>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451578" y="147814"/>
            <a:ext cx="9603275" cy="104923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Gill Sans"/>
              <a:buNone/>
            </a:pPr>
            <a:r>
              <a:rPr lang="en-US" sz="4000"/>
              <a:t>STRESS TESTING</a:t>
            </a:r>
            <a:endParaRPr sz="4000"/>
          </a:p>
        </p:txBody>
      </p:sp>
      <p:pic>
        <p:nvPicPr>
          <p:cNvPr id="232" name="Google Shape;232;p23"/>
          <p:cNvPicPr preferRelativeResize="0"/>
          <p:nvPr/>
        </p:nvPicPr>
        <p:blipFill rotWithShape="1">
          <a:blip r:embed="rId3">
            <a:alphaModFix/>
          </a:blip>
          <a:srcRect b="5822" l="0" r="0" t="0"/>
          <a:stretch/>
        </p:blipFill>
        <p:spPr>
          <a:xfrm>
            <a:off x="249381" y="756458"/>
            <a:ext cx="11654443" cy="53284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4"/>
          <p:cNvPicPr preferRelativeResize="0"/>
          <p:nvPr/>
        </p:nvPicPr>
        <p:blipFill rotWithShape="1">
          <a:blip r:embed="rId3">
            <a:alphaModFix/>
          </a:blip>
          <a:srcRect b="6116" l="0" r="0" t="0"/>
          <a:stretch/>
        </p:blipFill>
        <p:spPr>
          <a:xfrm>
            <a:off x="365760" y="706582"/>
            <a:ext cx="11471564" cy="5394960"/>
          </a:xfrm>
          <a:prstGeom prst="rect">
            <a:avLst/>
          </a:prstGeom>
          <a:noFill/>
          <a:ln>
            <a:noFill/>
          </a:ln>
        </p:spPr>
      </p:pic>
      <p:sp>
        <p:nvSpPr>
          <p:cNvPr id="238" name="Google Shape;238;p24"/>
          <p:cNvSpPr txBox="1"/>
          <p:nvPr/>
        </p:nvSpPr>
        <p:spPr>
          <a:xfrm>
            <a:off x="1451578" y="14781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STRESS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5"/>
          <p:cNvPicPr preferRelativeResize="0"/>
          <p:nvPr/>
        </p:nvPicPr>
        <p:blipFill rotWithShape="1">
          <a:blip r:embed="rId3">
            <a:alphaModFix/>
          </a:blip>
          <a:srcRect b="5675" l="0" r="0" t="0"/>
          <a:stretch/>
        </p:blipFill>
        <p:spPr>
          <a:xfrm>
            <a:off x="382385" y="714895"/>
            <a:ext cx="11463251" cy="5386647"/>
          </a:xfrm>
          <a:prstGeom prst="rect">
            <a:avLst/>
          </a:prstGeom>
          <a:noFill/>
          <a:ln>
            <a:noFill/>
          </a:ln>
        </p:spPr>
      </p:pic>
      <p:sp>
        <p:nvSpPr>
          <p:cNvPr id="244" name="Google Shape;244;p25"/>
          <p:cNvSpPr txBox="1"/>
          <p:nvPr/>
        </p:nvSpPr>
        <p:spPr>
          <a:xfrm>
            <a:off x="1451578" y="14781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STRESS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6"/>
          <p:cNvPicPr preferRelativeResize="0"/>
          <p:nvPr/>
        </p:nvPicPr>
        <p:blipFill rotWithShape="1">
          <a:blip r:embed="rId3">
            <a:alphaModFix/>
          </a:blip>
          <a:srcRect b="5822" l="0" r="0" t="0"/>
          <a:stretch/>
        </p:blipFill>
        <p:spPr>
          <a:xfrm>
            <a:off x="349135" y="681643"/>
            <a:ext cx="11479876" cy="5428211"/>
          </a:xfrm>
          <a:prstGeom prst="rect">
            <a:avLst/>
          </a:prstGeom>
          <a:noFill/>
          <a:ln>
            <a:noFill/>
          </a:ln>
        </p:spPr>
      </p:pic>
      <p:sp>
        <p:nvSpPr>
          <p:cNvPr id="250" name="Google Shape;250;p26"/>
          <p:cNvSpPr txBox="1"/>
          <p:nvPr/>
        </p:nvSpPr>
        <p:spPr>
          <a:xfrm>
            <a:off x="1451578" y="14781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STRESS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7"/>
          <p:cNvPicPr preferRelativeResize="0"/>
          <p:nvPr/>
        </p:nvPicPr>
        <p:blipFill rotWithShape="1">
          <a:blip r:embed="rId3">
            <a:alphaModFix/>
          </a:blip>
          <a:srcRect b="5969" l="0" r="0" t="0"/>
          <a:stretch/>
        </p:blipFill>
        <p:spPr>
          <a:xfrm>
            <a:off x="374073" y="689955"/>
            <a:ext cx="11454938" cy="5419899"/>
          </a:xfrm>
          <a:prstGeom prst="rect">
            <a:avLst/>
          </a:prstGeom>
          <a:noFill/>
          <a:ln>
            <a:noFill/>
          </a:ln>
        </p:spPr>
      </p:pic>
      <p:sp>
        <p:nvSpPr>
          <p:cNvPr id="256" name="Google Shape;256;p27"/>
          <p:cNvSpPr txBox="1"/>
          <p:nvPr/>
        </p:nvSpPr>
        <p:spPr>
          <a:xfrm>
            <a:off x="1451578" y="14781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STRESS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type="title"/>
          </p:nvPr>
        </p:nvSpPr>
        <p:spPr>
          <a:xfrm>
            <a:off x="1451579" y="1087152"/>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Gill Sans"/>
              <a:buNone/>
            </a:pPr>
            <a:r>
              <a:rPr lang="en-US" sz="4000"/>
              <a:t>CONCLUSION</a:t>
            </a:r>
            <a:endParaRPr sz="4000"/>
          </a:p>
        </p:txBody>
      </p:sp>
      <p:sp>
        <p:nvSpPr>
          <p:cNvPr id="262" name="Google Shape;262;p28"/>
          <p:cNvSpPr txBox="1"/>
          <p:nvPr>
            <p:ph idx="1" type="body"/>
          </p:nvPr>
        </p:nvSpPr>
        <p:spPr>
          <a:xfrm>
            <a:off x="1451579" y="2855317"/>
            <a:ext cx="9603275" cy="1583679"/>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2000"/>
              <a:buNone/>
            </a:pPr>
            <a:r>
              <a:rPr lang="en-US"/>
              <a:t>Software testing is essential for software development to identify and rectify defects, reduce costs and save time, and ensure reliability, performance, and security. Through continuous improvement and feedback, developers can refine and optimize their applications, delivering high-quality software.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nvSpPr>
        <p:spPr>
          <a:xfrm>
            <a:off x="1135695" y="2724759"/>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THANK YOU</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1451577" y="1091333"/>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Gill Sans"/>
              <a:buNone/>
            </a:pPr>
            <a:r>
              <a:rPr lang="en-US" sz="4000"/>
              <a:t>CONTENT</a:t>
            </a:r>
            <a:endParaRPr sz="4000"/>
          </a:p>
        </p:txBody>
      </p:sp>
      <p:sp>
        <p:nvSpPr>
          <p:cNvPr id="111" name="Google Shape;111;p3"/>
          <p:cNvSpPr txBox="1"/>
          <p:nvPr/>
        </p:nvSpPr>
        <p:spPr>
          <a:xfrm>
            <a:off x="1451579" y="2685245"/>
            <a:ext cx="3012358" cy="252814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INTRODUCTION</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PURPOSE OF TESTING</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LOAD TESTING</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STRESS TESTING</a:t>
            </a:r>
            <a:endParaRPr/>
          </a:p>
          <a:p>
            <a:pPr indent="-285750" lvl="0" marL="28575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CONCLUSION</a:t>
            </a:r>
            <a:endParaRPr/>
          </a:p>
          <a:p>
            <a:pPr indent="-158750" lvl="0" marL="285750" marR="0" rtl="0" algn="l">
              <a:lnSpc>
                <a:spcPct val="150000"/>
              </a:lnSpc>
              <a:spcBef>
                <a:spcPts val="0"/>
              </a:spcBef>
              <a:spcAft>
                <a:spcPts val="0"/>
              </a:spcAft>
              <a:buClr>
                <a:schemeClr val="dk1"/>
              </a:buClr>
              <a:buSzPts val="2000"/>
              <a:buFont typeface="Arial"/>
              <a:buNone/>
            </a:pPr>
            <a:r>
              <a:t/>
            </a:r>
            <a:endParaRPr b="0" i="0" sz="2000" u="none" cap="none" strike="noStrike">
              <a:solidFill>
                <a:schemeClr val="dk1"/>
              </a:solidFill>
              <a:latin typeface="Gill Sans"/>
              <a:ea typeface="Gill Sans"/>
              <a:cs typeface="Gill Sans"/>
              <a:sym typeface="Gill Sans"/>
            </a:endParaRPr>
          </a:p>
        </p:txBody>
      </p:sp>
      <p:pic>
        <p:nvPicPr>
          <p:cNvPr id="112" name="Google Shape;112;p3"/>
          <p:cNvPicPr preferRelativeResize="0"/>
          <p:nvPr/>
        </p:nvPicPr>
        <p:blipFill rotWithShape="1">
          <a:blip r:embed="rId3">
            <a:alphaModFix/>
          </a:blip>
          <a:srcRect b="0" l="0" r="0" t="0"/>
          <a:stretch/>
        </p:blipFill>
        <p:spPr>
          <a:xfrm>
            <a:off x="4738255" y="2112980"/>
            <a:ext cx="6316598" cy="36726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1451578" y="1092267"/>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Gill Sans"/>
              <a:buNone/>
            </a:pPr>
            <a:r>
              <a:rPr lang="en-US" sz="4000"/>
              <a:t>INTRODUCTION</a:t>
            </a:r>
            <a:endParaRPr sz="4000"/>
          </a:p>
        </p:txBody>
      </p:sp>
      <p:sp>
        <p:nvSpPr>
          <p:cNvPr id="118" name="Google Shape;118;p4"/>
          <p:cNvSpPr txBox="1"/>
          <p:nvPr>
            <p:ph idx="1" type="body"/>
          </p:nvPr>
        </p:nvSpPr>
        <p:spPr>
          <a:xfrm>
            <a:off x="1451578" y="2798208"/>
            <a:ext cx="9603300" cy="196500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SzPts val="2000"/>
              <a:buNone/>
            </a:pPr>
            <a:r>
              <a:rPr lang="en-US"/>
              <a:t>Software Testing is the process of executing a program or system with the intent of finding errors. Software is different from physical systems in that it can fail in many bizarre ways. Testing is an integral part of software development, with more than 50% of the development time spent in testing. The Complexity Barrier principle states that software complexity grows to the limits of our ability to manage it, and society is unwilling to limit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type="title"/>
          </p:nvPr>
        </p:nvSpPr>
        <p:spPr>
          <a:xfrm>
            <a:off x="1451578" y="112443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Gill Sans"/>
              <a:buNone/>
            </a:pPr>
            <a:r>
              <a:rPr lang="en-US" sz="4000"/>
              <a:t>PURPOSE OF TESTING</a:t>
            </a:r>
            <a:endParaRPr sz="4000"/>
          </a:p>
        </p:txBody>
      </p:sp>
      <p:sp>
        <p:nvSpPr>
          <p:cNvPr id="124" name="Google Shape;124;p5"/>
          <p:cNvSpPr txBox="1"/>
          <p:nvPr>
            <p:ph idx="1" type="body"/>
          </p:nvPr>
        </p:nvSpPr>
        <p:spPr>
          <a:xfrm>
            <a:off x="1451579" y="2015732"/>
            <a:ext cx="9603275" cy="3678486"/>
          </a:xfrm>
          <a:prstGeom prst="rect">
            <a:avLst/>
          </a:prstGeom>
          <a:noFill/>
          <a:ln>
            <a:noFill/>
          </a:ln>
        </p:spPr>
        <p:txBody>
          <a:bodyPr anchorCtr="0" anchor="t" bIns="45700" lIns="91425" spcFirstLastPara="1" rIns="91425" wrap="square" tIns="45700">
            <a:noAutofit/>
          </a:bodyPr>
          <a:lstStyle/>
          <a:p>
            <a:pPr indent="0" lvl="0" marL="0" rtl="0" algn="just">
              <a:lnSpc>
                <a:spcPct val="120000"/>
              </a:lnSpc>
              <a:spcBef>
                <a:spcPts val="0"/>
              </a:spcBef>
              <a:spcAft>
                <a:spcPts val="0"/>
              </a:spcAft>
              <a:buSzPts val="1600"/>
              <a:buNone/>
            </a:pPr>
            <a:r>
              <a:rPr lang="en-US" sz="1600"/>
              <a:t>The purpose of testing software are given below:</a:t>
            </a:r>
            <a:endParaRPr sz="1600"/>
          </a:p>
          <a:p>
            <a:pPr indent="-228600" lvl="0" marL="228600" rtl="0" algn="just">
              <a:lnSpc>
                <a:spcPct val="120000"/>
              </a:lnSpc>
              <a:spcBef>
                <a:spcPts val="1000"/>
              </a:spcBef>
              <a:spcAft>
                <a:spcPts val="0"/>
              </a:spcAft>
              <a:buSzPts val="1600"/>
              <a:buChar char="•"/>
            </a:pPr>
            <a:r>
              <a:rPr lang="en-US" sz="1600"/>
              <a:t>Identifying defects</a:t>
            </a:r>
            <a:endParaRPr/>
          </a:p>
          <a:p>
            <a:pPr indent="-228600" lvl="0" marL="228600" rtl="0" algn="just">
              <a:lnSpc>
                <a:spcPct val="120000"/>
              </a:lnSpc>
              <a:spcBef>
                <a:spcPts val="1000"/>
              </a:spcBef>
              <a:spcAft>
                <a:spcPts val="0"/>
              </a:spcAft>
              <a:buSzPts val="1600"/>
              <a:buChar char="•"/>
            </a:pPr>
            <a:r>
              <a:rPr lang="en-US" sz="1600"/>
              <a:t>Detecting errors, or issues in software applications </a:t>
            </a:r>
            <a:endParaRPr/>
          </a:p>
          <a:p>
            <a:pPr indent="-228600" lvl="0" marL="228600" rtl="0" algn="just">
              <a:lnSpc>
                <a:spcPct val="120000"/>
              </a:lnSpc>
              <a:spcBef>
                <a:spcPts val="1000"/>
              </a:spcBef>
              <a:spcAft>
                <a:spcPts val="0"/>
              </a:spcAft>
              <a:buSzPts val="1600"/>
              <a:buChar char="•"/>
            </a:pPr>
            <a:r>
              <a:rPr lang="en-US" sz="1600"/>
              <a:t>Ensuring the specified requirements</a:t>
            </a:r>
            <a:endParaRPr/>
          </a:p>
          <a:p>
            <a:pPr indent="-228600" lvl="0" marL="228600" rtl="0" algn="just">
              <a:lnSpc>
                <a:spcPct val="120000"/>
              </a:lnSpc>
              <a:spcBef>
                <a:spcPts val="1000"/>
              </a:spcBef>
              <a:spcAft>
                <a:spcPts val="0"/>
              </a:spcAft>
              <a:buSzPts val="1600"/>
              <a:buChar char="•"/>
            </a:pPr>
            <a:r>
              <a:rPr lang="en-US" sz="1600"/>
              <a:t>Function correctly </a:t>
            </a:r>
            <a:endParaRPr/>
          </a:p>
          <a:p>
            <a:pPr indent="-228600" lvl="0" marL="228600" rtl="0" algn="just">
              <a:lnSpc>
                <a:spcPct val="120000"/>
              </a:lnSpc>
              <a:spcBef>
                <a:spcPts val="1000"/>
              </a:spcBef>
              <a:spcAft>
                <a:spcPts val="0"/>
              </a:spcAft>
              <a:buSzPts val="1600"/>
              <a:buChar char="•"/>
            </a:pPr>
            <a:r>
              <a:rPr lang="en-US" sz="1600"/>
              <a:t>Providing a satisfactory user experience</a:t>
            </a:r>
            <a:endParaRPr/>
          </a:p>
          <a:p>
            <a:pPr indent="-228600" lvl="0" marL="228600" rtl="0" algn="just">
              <a:lnSpc>
                <a:spcPct val="120000"/>
              </a:lnSpc>
              <a:spcBef>
                <a:spcPts val="1000"/>
              </a:spcBef>
              <a:spcAft>
                <a:spcPts val="0"/>
              </a:spcAft>
              <a:buSzPts val="1600"/>
              <a:buChar char="•"/>
            </a:pPr>
            <a:r>
              <a:rPr lang="en-US" sz="1600"/>
              <a:t>Good Quality Assurance</a:t>
            </a:r>
            <a:endParaRPr/>
          </a:p>
          <a:p>
            <a:pPr indent="0" lvl="0" marL="0" rtl="0" algn="just">
              <a:lnSpc>
                <a:spcPct val="120000"/>
              </a:lnSpc>
              <a:spcBef>
                <a:spcPts val="1000"/>
              </a:spcBef>
              <a:spcAft>
                <a:spcPts val="0"/>
              </a:spcAft>
              <a:buSzPts val="1600"/>
              <a:buNone/>
            </a:pPr>
            <a:r>
              <a:rPr lang="en-US" sz="1600"/>
              <a:t>Overall, software testing plays a crucial role in ensuring the reliability, functionality, and quality of software applications and Promotes Organization, Productivity, and Efficiency.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Gill Sans"/>
              <a:buNone/>
            </a:pPr>
            <a:r>
              <a:rPr lang="en-US" sz="4000"/>
              <a:t>LOAD TESTING</a:t>
            </a:r>
            <a:endParaRPr sz="4000"/>
          </a:p>
        </p:txBody>
      </p:sp>
      <p:pic>
        <p:nvPicPr>
          <p:cNvPr id="130" name="Google Shape;130;p6"/>
          <p:cNvPicPr preferRelativeResize="0"/>
          <p:nvPr/>
        </p:nvPicPr>
        <p:blipFill rotWithShape="1">
          <a:blip r:embed="rId3">
            <a:alphaModFix/>
          </a:blip>
          <a:srcRect b="6410" l="-413" r="413" t="2938"/>
          <a:stretch/>
        </p:blipFill>
        <p:spPr>
          <a:xfrm>
            <a:off x="307571" y="714895"/>
            <a:ext cx="11504814" cy="53949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7"/>
          <p:cNvPicPr preferRelativeResize="0"/>
          <p:nvPr/>
        </p:nvPicPr>
        <p:blipFill rotWithShape="1">
          <a:blip r:embed="rId3">
            <a:alphaModFix/>
          </a:blip>
          <a:srcRect b="5822" l="0" r="0" t="0"/>
          <a:stretch/>
        </p:blipFill>
        <p:spPr>
          <a:xfrm>
            <a:off x="324196" y="665018"/>
            <a:ext cx="11521440" cy="5436524"/>
          </a:xfrm>
          <a:prstGeom prst="rect">
            <a:avLst/>
          </a:prstGeom>
          <a:noFill/>
          <a:ln>
            <a:noFill/>
          </a:ln>
        </p:spPr>
      </p:pic>
      <p:sp>
        <p:nvSpPr>
          <p:cNvPr id="136" name="Google Shape;136;p7"/>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8"/>
          <p:cNvPicPr preferRelativeResize="0"/>
          <p:nvPr/>
        </p:nvPicPr>
        <p:blipFill rotWithShape="1">
          <a:blip r:embed="rId3">
            <a:alphaModFix/>
          </a:blip>
          <a:srcRect b="5969" l="0" r="0" t="0"/>
          <a:stretch/>
        </p:blipFill>
        <p:spPr>
          <a:xfrm>
            <a:off x="390699" y="665018"/>
            <a:ext cx="11438312" cy="5436524"/>
          </a:xfrm>
          <a:prstGeom prst="rect">
            <a:avLst/>
          </a:prstGeom>
          <a:noFill/>
          <a:ln>
            <a:noFill/>
          </a:ln>
        </p:spPr>
      </p:pic>
      <p:sp>
        <p:nvSpPr>
          <p:cNvPr id="142" name="Google Shape;142;p8"/>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9"/>
          <p:cNvPicPr preferRelativeResize="0"/>
          <p:nvPr/>
        </p:nvPicPr>
        <p:blipFill rotWithShape="1">
          <a:blip r:embed="rId3">
            <a:alphaModFix/>
          </a:blip>
          <a:srcRect b="5969" l="0" r="0" t="0"/>
          <a:stretch/>
        </p:blipFill>
        <p:spPr>
          <a:xfrm>
            <a:off x="340822" y="665017"/>
            <a:ext cx="11546378" cy="5461463"/>
          </a:xfrm>
          <a:prstGeom prst="rect">
            <a:avLst/>
          </a:prstGeom>
          <a:noFill/>
          <a:ln>
            <a:noFill/>
          </a:ln>
        </p:spPr>
      </p:pic>
      <p:sp>
        <p:nvSpPr>
          <p:cNvPr id="148" name="Google Shape;148;p9"/>
          <p:cNvSpPr txBox="1"/>
          <p:nvPr/>
        </p:nvSpPr>
        <p:spPr>
          <a:xfrm>
            <a:off x="1451579" y="89624"/>
            <a:ext cx="9603275" cy="104923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Gill Sans"/>
              <a:buNone/>
            </a:pPr>
            <a:r>
              <a:rPr b="0" i="0" lang="en-US" sz="4000" u="none" cap="none" strike="noStrike">
                <a:solidFill>
                  <a:schemeClr val="dk1"/>
                </a:solidFill>
                <a:latin typeface="Gill Sans"/>
                <a:ea typeface="Gill Sans"/>
                <a:cs typeface="Gill Sans"/>
                <a:sym typeface="Gill Sans"/>
              </a:rPr>
              <a:t>LOAD TESTING</a:t>
            </a:r>
            <a:endParaRPr b="0" i="0" sz="4000" u="none" cap="none" strike="noStrike">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2023-05-29T18:17:26Z</dcterms:created>
  <dc:creator>User</dc:creator>
</cp:coreProperties>
</file>